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r>
              <a:rPr lang="en-US" sz="8800" b="1" dirty="0" smtClean="0">
                <a:latin typeface="Algerian" pitchFamily="82" charset="0"/>
              </a:rPr>
              <a:t>GOOD AFTERNOON </a:t>
            </a:r>
            <a:br>
              <a:rPr lang="en-US" sz="8800" b="1" dirty="0" smtClean="0">
                <a:latin typeface="Algerian" pitchFamily="82" charset="0"/>
              </a:rPr>
            </a:br>
            <a:r>
              <a:rPr lang="en-US" sz="8800" b="1" dirty="0" smtClean="0">
                <a:latin typeface="Algerian" pitchFamily="82" charset="0"/>
              </a:rPr>
              <a:t>TO ALL</a:t>
            </a:r>
            <a:endParaRPr lang="en-IN" sz="8800" b="1"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lvl="0">
              <a:buNone/>
            </a:pPr>
            <a:r>
              <a:rPr lang="en-IN" b="1" dirty="0" smtClean="0"/>
              <a:t>	</a:t>
            </a:r>
            <a:r>
              <a:rPr lang="en-IN" sz="4300" b="1" dirty="0" smtClean="0"/>
              <a:t>The Sex glands: </a:t>
            </a:r>
            <a:endParaRPr lang="en-IN" b="1" dirty="0" smtClean="0"/>
          </a:p>
          <a:p>
            <a:pPr lvl="0">
              <a:buNone/>
            </a:pPr>
            <a:r>
              <a:rPr lang="en-IN" b="1" dirty="0" smtClean="0"/>
              <a:t>	</a:t>
            </a:r>
            <a:r>
              <a:rPr lang="en-IN" dirty="0" smtClean="0"/>
              <a:t>The sex glands, the testes and ovaries are reproductive glands. These glands internally secrete sex hormones that are delivered into the blood. The testes and ovaries are reproductive organs of male and female respectively.</a:t>
            </a:r>
          </a:p>
          <a:p>
            <a:pPr>
              <a:buNone/>
            </a:pPr>
            <a:r>
              <a:rPr lang="en-IN" b="1" dirty="0" smtClean="0"/>
              <a:t>	Functions:</a:t>
            </a:r>
            <a:endParaRPr lang="en-IN" dirty="0" smtClean="0"/>
          </a:p>
          <a:p>
            <a:pPr lvl="0"/>
            <a:r>
              <a:rPr lang="en-IN" dirty="0" smtClean="0"/>
              <a:t>Testes hormone promotes development of male sex characteristics including growth of testes, scrotum and penis, facial hair, change of voice.</a:t>
            </a:r>
          </a:p>
          <a:p>
            <a:pPr lvl="0"/>
            <a:r>
              <a:rPr lang="en-IN" dirty="0" smtClean="0"/>
              <a:t>It also promotes muscle growth.</a:t>
            </a:r>
          </a:p>
          <a:p>
            <a:pPr lvl="0"/>
            <a:r>
              <a:rPr lang="en-IN" dirty="0" smtClean="0"/>
              <a:t>Ovaries hormones promote development of female sex organs and characteristics.</a:t>
            </a:r>
          </a:p>
          <a:p>
            <a:pPr lvl="0"/>
            <a:r>
              <a:rPr lang="en-IN" dirty="0" smtClean="0"/>
              <a:t>It provides increased storage of fat.</a:t>
            </a:r>
          </a:p>
          <a:p>
            <a:pPr lvl="0"/>
            <a:r>
              <a:rPr lang="en-IN" dirty="0" smtClean="0"/>
              <a:t>It helps in regulation the menstrual cycle in female.</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angor_2_1-fig03_023.jpg"/>
          <p:cNvPicPr>
            <a:picLocks noGrp="1"/>
          </p:cNvPicPr>
          <p:nvPr>
            <p:ph idx="1"/>
          </p:nvPr>
        </p:nvPicPr>
        <p:blipFill>
          <a:blip r:embed="rId2" cstate="print"/>
          <a:stretch>
            <a:fillRect/>
          </a:stretch>
        </p:blipFill>
        <p:spPr>
          <a:xfrm>
            <a:off x="0" y="0"/>
            <a:ext cx="9144000" cy="685799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13800" b="1" dirty="0" smtClean="0"/>
          </a:p>
          <a:p>
            <a:pPr>
              <a:buNone/>
            </a:pPr>
            <a:r>
              <a:rPr lang="en-US" sz="13800" b="1" dirty="0" smtClean="0"/>
              <a:t>Thank You</a:t>
            </a:r>
            <a:endParaRPr lang="en-IN" sz="13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IN" b="1" dirty="0" smtClean="0"/>
              <a:t>	</a:t>
            </a:r>
            <a:r>
              <a:rPr lang="en-IN" sz="4800" b="1" dirty="0" smtClean="0"/>
              <a:t>Endocrine System:</a:t>
            </a:r>
            <a:endParaRPr lang="en-IN" dirty="0" smtClean="0"/>
          </a:p>
          <a:p>
            <a:pPr algn="just">
              <a:buNone/>
            </a:pPr>
            <a:r>
              <a:rPr lang="en-IN" dirty="0" smtClean="0"/>
              <a:t>		The endocrine system consists of a number of glands, which release substances, called hormones into the blood. Hormones act as chemical signals throughout the body, which regulates many functions in the body. Each hormone is required in every small quantity and has its own specific functions. Hormones produce slower and generally lasting responses. Hormones control growth, development, behaviour and reproduction. The major endocrine glands that produce hormones are located in various parts of the body. </a:t>
            </a:r>
          </a:p>
          <a:p>
            <a:pPr>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None/>
            </a:pPr>
            <a:r>
              <a:rPr lang="en-US" sz="5400" b="1" dirty="0" smtClean="0"/>
              <a:t>Types of Gland:</a:t>
            </a:r>
            <a:endParaRPr lang="en-IN" dirty="0" smtClean="0"/>
          </a:p>
          <a:p>
            <a:pPr lvl="0"/>
            <a:r>
              <a:rPr lang="en-IN" dirty="0" smtClean="0"/>
              <a:t>The Pituitary Gland—Cranial cavity (base of the brain)</a:t>
            </a:r>
          </a:p>
          <a:p>
            <a:pPr lvl="0"/>
            <a:r>
              <a:rPr lang="en-IN" dirty="0" smtClean="0"/>
              <a:t>The Thyroid gland—Neck </a:t>
            </a:r>
          </a:p>
          <a:p>
            <a:pPr lvl="0"/>
            <a:r>
              <a:rPr lang="en-IN" dirty="0" smtClean="0"/>
              <a:t>The Parathyroid Gland—Neck (back of thyroid gland)</a:t>
            </a:r>
          </a:p>
          <a:p>
            <a:pPr lvl="0"/>
            <a:r>
              <a:rPr lang="en-IN" dirty="0" smtClean="0"/>
              <a:t>The Adrenal gland—At the top of each Kidney</a:t>
            </a:r>
          </a:p>
          <a:p>
            <a:pPr lvl="0"/>
            <a:r>
              <a:rPr lang="en-IN" dirty="0" smtClean="0"/>
              <a:t>The Pancreas—Behind the stomach</a:t>
            </a:r>
          </a:p>
          <a:p>
            <a:pPr lvl="0"/>
            <a:r>
              <a:rPr lang="en-IN" dirty="0" smtClean="0"/>
              <a:t>The Sex Glands—Pelvic Cavity</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GB Image for Site.jpg"/>
          <p:cNvPicPr>
            <a:picLocks noGrp="1"/>
          </p:cNvPicPr>
          <p:nvPr>
            <p:ph idx="1"/>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lvl="0">
              <a:buNone/>
            </a:pPr>
            <a:r>
              <a:rPr lang="en-IN" b="1" dirty="0" smtClean="0"/>
              <a:t>	</a:t>
            </a:r>
            <a:r>
              <a:rPr lang="en-IN" sz="4200" b="1" dirty="0" smtClean="0"/>
              <a:t>The Pituitary Gland: </a:t>
            </a:r>
          </a:p>
          <a:p>
            <a:pPr lvl="0" algn="just">
              <a:buNone/>
            </a:pPr>
            <a:r>
              <a:rPr lang="en-IN" sz="4200" b="1" dirty="0" smtClean="0"/>
              <a:t>	</a:t>
            </a:r>
            <a:r>
              <a:rPr lang="en-IN" dirty="0" smtClean="0"/>
              <a:t>The pituitary gland also called as </a:t>
            </a:r>
            <a:r>
              <a:rPr lang="en-IN" dirty="0" err="1" smtClean="0"/>
              <a:t>hypophysis</a:t>
            </a:r>
            <a:r>
              <a:rPr lang="en-IN" smtClean="0"/>
              <a:t> </a:t>
            </a:r>
            <a:r>
              <a:rPr lang="en-IN" smtClean="0"/>
              <a:t>which is </a:t>
            </a:r>
            <a:r>
              <a:rPr lang="en-IN" dirty="0" smtClean="0"/>
              <a:t>a small </a:t>
            </a:r>
            <a:r>
              <a:rPr lang="en-IN" dirty="0" smtClean="0"/>
              <a:t>marble sized </a:t>
            </a:r>
            <a:r>
              <a:rPr lang="en-IN" dirty="0" smtClean="0"/>
              <a:t>oval body weighing about 0.5 grms. It is also called Master gland because it secretes a number of hormone which affect the other glands and organs. The pituitary gland is located at the base of the brain and is connected with the hypothalamus in the brain.</a:t>
            </a:r>
          </a:p>
          <a:p>
            <a:pPr algn="just">
              <a:buNone/>
            </a:pPr>
            <a:r>
              <a:rPr lang="en-IN" b="1" dirty="0" smtClean="0"/>
              <a:t>	Function:</a:t>
            </a:r>
            <a:r>
              <a:rPr lang="en-IN" dirty="0" smtClean="0"/>
              <a:t> </a:t>
            </a:r>
          </a:p>
          <a:p>
            <a:pPr lvl="0" algn="just"/>
            <a:r>
              <a:rPr lang="en-IN" b="1" dirty="0" smtClean="0"/>
              <a:t>It promotes</a:t>
            </a:r>
            <a:r>
              <a:rPr lang="en-IN" dirty="0" smtClean="0"/>
              <a:t> growth development of all body tissues through maturation.</a:t>
            </a:r>
          </a:p>
          <a:p>
            <a:pPr lvl="0" algn="just"/>
            <a:r>
              <a:rPr lang="en-IN" b="1" dirty="0" smtClean="0"/>
              <a:t>It increase rate of protein </a:t>
            </a:r>
            <a:r>
              <a:rPr lang="en-IN" dirty="0" smtClean="0"/>
              <a:t>production.</a:t>
            </a:r>
          </a:p>
          <a:p>
            <a:pPr lvl="0" algn="just"/>
            <a:r>
              <a:rPr lang="en-IN" dirty="0" smtClean="0"/>
              <a:t>It increases mobilization of fat and used of fat as an energy source.</a:t>
            </a:r>
          </a:p>
          <a:p>
            <a:pPr lvl="0" algn="just"/>
            <a:r>
              <a:rPr lang="en-IN" dirty="0" smtClean="0"/>
              <a:t>It promotes growth of bones and muscles.</a:t>
            </a:r>
          </a:p>
          <a:p>
            <a:pPr lvl="0" algn="just"/>
            <a:r>
              <a:rPr lang="en-IN" dirty="0" smtClean="0"/>
              <a:t>It promotes release of hormones from adrenal and thyroid glands.</a:t>
            </a:r>
          </a:p>
          <a:p>
            <a:pPr lvl="0" algn="just"/>
            <a:r>
              <a:rPr lang="en-IN" dirty="0" smtClean="0"/>
              <a:t>It helps in development of female and male sex.</a:t>
            </a:r>
          </a:p>
          <a:p>
            <a:pPr lvl="0" algn="just"/>
            <a:r>
              <a:rPr lang="en-IN" dirty="0" smtClean="0"/>
              <a:t>It stimulates breast development and milk secretion.</a:t>
            </a:r>
          </a:p>
          <a:p>
            <a:pPr>
              <a:buNone/>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None/>
            </a:pPr>
            <a:r>
              <a:rPr lang="en-IN" b="1" dirty="0" smtClean="0"/>
              <a:t>	</a:t>
            </a:r>
            <a:r>
              <a:rPr lang="en-IN" sz="4400" b="1" dirty="0" smtClean="0"/>
              <a:t>The Thyroid gland: </a:t>
            </a:r>
            <a:endParaRPr lang="en-IN" b="1" dirty="0" smtClean="0"/>
          </a:p>
          <a:p>
            <a:pPr lvl="0">
              <a:buNone/>
            </a:pPr>
            <a:r>
              <a:rPr lang="en-IN" b="1" dirty="0" smtClean="0"/>
              <a:t>	</a:t>
            </a:r>
            <a:r>
              <a:rPr lang="en-IN" dirty="0" smtClean="0"/>
              <a:t>The</a:t>
            </a:r>
            <a:r>
              <a:rPr lang="en-IN" b="1" dirty="0" smtClean="0"/>
              <a:t> </a:t>
            </a:r>
            <a:r>
              <a:rPr lang="en-IN" dirty="0" smtClean="0"/>
              <a:t>thyroid gland is located in the neck just below larynx and weight about 30 to 60 grms. It consists of right and lobes connected by isthmus. The malfunctioning of thyroid gland give rise to the disease called </a:t>
            </a:r>
            <a:r>
              <a:rPr lang="en-IN" dirty="0" err="1" smtClean="0"/>
              <a:t>goiter</a:t>
            </a:r>
            <a:r>
              <a:rPr lang="en-IN" dirty="0" smtClean="0"/>
              <a:t>.</a:t>
            </a:r>
          </a:p>
          <a:p>
            <a:pPr>
              <a:buNone/>
            </a:pPr>
            <a:r>
              <a:rPr lang="en-IN" b="1" dirty="0" smtClean="0"/>
              <a:t>	Functions:</a:t>
            </a:r>
            <a:endParaRPr lang="en-IN" dirty="0" smtClean="0"/>
          </a:p>
          <a:p>
            <a:pPr lvl="0"/>
            <a:r>
              <a:rPr lang="en-IN" dirty="0" smtClean="0"/>
              <a:t>Thyroid hormone regulates the rate of metabolism, which take place in cells to produce energy.</a:t>
            </a:r>
          </a:p>
          <a:p>
            <a:pPr lvl="0"/>
            <a:r>
              <a:rPr lang="en-IN" dirty="0" smtClean="0"/>
              <a:t>It helps in regulating calcium metabolism.</a:t>
            </a:r>
          </a:p>
          <a:p>
            <a:pPr lvl="0"/>
            <a:r>
              <a:rPr lang="en-IN" dirty="0" smtClean="0"/>
              <a:t>It increases rate and contraction ability of the heart.</a:t>
            </a:r>
          </a:p>
          <a:p>
            <a:pPr>
              <a:buNone/>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lvl="0">
              <a:buNone/>
            </a:pPr>
            <a:r>
              <a:rPr lang="en-IN" b="1" dirty="0" smtClean="0"/>
              <a:t>	</a:t>
            </a:r>
            <a:r>
              <a:rPr lang="en-IN" sz="3900" b="1" dirty="0" smtClean="0"/>
              <a:t>The parathyroid gland: </a:t>
            </a:r>
            <a:r>
              <a:rPr lang="en-IN" b="1" dirty="0" smtClean="0"/>
              <a:t>	</a:t>
            </a:r>
          </a:p>
          <a:p>
            <a:pPr lvl="0">
              <a:buNone/>
            </a:pPr>
            <a:r>
              <a:rPr lang="en-IN" dirty="0" smtClean="0"/>
              <a:t>	The parathyroid</a:t>
            </a:r>
            <a:r>
              <a:rPr lang="en-IN" b="1" dirty="0" smtClean="0"/>
              <a:t> </a:t>
            </a:r>
            <a:r>
              <a:rPr lang="en-IN" dirty="0" smtClean="0"/>
              <a:t>glands are attached to the back of the thyroid glands. These are small round bodies usually 4 to 5 in numbers each weighing 0.05 grms.</a:t>
            </a:r>
          </a:p>
          <a:p>
            <a:pPr>
              <a:buNone/>
            </a:pPr>
            <a:r>
              <a:rPr lang="en-IN" b="1" dirty="0" smtClean="0"/>
              <a:t>	Function:</a:t>
            </a:r>
            <a:endParaRPr lang="en-IN" dirty="0" smtClean="0"/>
          </a:p>
          <a:p>
            <a:pPr lvl="0"/>
            <a:r>
              <a:rPr lang="en-IN" dirty="0" smtClean="0"/>
              <a:t>Parathyroid hormones increases blood calcium by stimulating bone break down.  It releases calcium and phosphate into the blood from bones.</a:t>
            </a:r>
          </a:p>
          <a:p>
            <a:pPr lvl="0"/>
            <a:r>
              <a:rPr lang="en-IN" dirty="0" smtClean="0"/>
              <a:t>It fastens kidney excretion of phosphate from blood into urine.</a:t>
            </a:r>
          </a:p>
          <a:p>
            <a:pPr lvl="0"/>
            <a:r>
              <a:rPr lang="en-IN" dirty="0" smtClean="0"/>
              <a:t>It also increases blood calcium by increasing calcium absorption from intestine and kidney.</a:t>
            </a:r>
          </a:p>
          <a:p>
            <a:pPr lvl="0"/>
            <a:r>
              <a:rPr lang="en-IN" dirty="0" smtClean="0"/>
              <a:t>Excessive creation of parathyroid hormone causes decrease in bone mass.</a:t>
            </a:r>
          </a:p>
          <a:p>
            <a:pPr lvl="0"/>
            <a:r>
              <a:rPr lang="en-IN" dirty="0" smtClean="0"/>
              <a:t>Lower creation of parathyroid hormone causes death in few hours.</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lvl="0">
              <a:buNone/>
            </a:pPr>
            <a:r>
              <a:rPr lang="en-IN" b="1" dirty="0" smtClean="0"/>
              <a:t>	</a:t>
            </a:r>
            <a:r>
              <a:rPr lang="en-IN" sz="3900" b="1" dirty="0" smtClean="0"/>
              <a:t>The Adrenal Gland: </a:t>
            </a:r>
            <a:endParaRPr lang="en-IN" b="1" dirty="0" smtClean="0"/>
          </a:p>
          <a:p>
            <a:pPr lvl="0">
              <a:buNone/>
            </a:pPr>
            <a:r>
              <a:rPr lang="en-IN" b="1" dirty="0" smtClean="0"/>
              <a:t>	</a:t>
            </a:r>
            <a:r>
              <a:rPr lang="en-IN" dirty="0" smtClean="0"/>
              <a:t>The Adrenal glands</a:t>
            </a:r>
            <a:r>
              <a:rPr lang="en-IN" b="1" dirty="0" smtClean="0"/>
              <a:t> </a:t>
            </a:r>
            <a:r>
              <a:rPr lang="en-IN" dirty="0" smtClean="0"/>
              <a:t>are located directly at the top of each kidney. The Adrenal are a paired organ each adrenal weigh about 12 grms and is triangular shaped. Each adrenal gland has two portions i.e. outer called cortex and inner called medulla.</a:t>
            </a:r>
          </a:p>
          <a:p>
            <a:pPr>
              <a:buNone/>
            </a:pPr>
            <a:r>
              <a:rPr lang="en-IN" b="1" dirty="0" smtClean="0"/>
              <a:t>	Function: 	</a:t>
            </a:r>
            <a:endParaRPr lang="en-IN" dirty="0" smtClean="0"/>
          </a:p>
          <a:p>
            <a:pPr lvl="0"/>
            <a:r>
              <a:rPr lang="en-IN" dirty="0" smtClean="0"/>
              <a:t>The Adrenal hormone increase skeletal muscle blood flow.</a:t>
            </a:r>
          </a:p>
          <a:p>
            <a:pPr lvl="0"/>
            <a:r>
              <a:rPr lang="en-IN" dirty="0" smtClean="0"/>
              <a:t>It increases heart rate and contraction ability of heart.</a:t>
            </a:r>
          </a:p>
          <a:p>
            <a:pPr lvl="0"/>
            <a:r>
              <a:rPr lang="en-IN" dirty="0" smtClean="0"/>
              <a:t>It increases oxygen consumption.</a:t>
            </a:r>
          </a:p>
          <a:p>
            <a:pPr lvl="0"/>
            <a:r>
              <a:rPr lang="en-IN" dirty="0" smtClean="0"/>
              <a:t>It elevates blood pressure.</a:t>
            </a:r>
          </a:p>
          <a:p>
            <a:pPr lvl="0"/>
            <a:r>
              <a:rPr lang="en-IN" dirty="0" smtClean="0"/>
              <a:t>It control metabolism of carbohydrates, fats and protein.</a:t>
            </a:r>
          </a:p>
          <a:p>
            <a:pPr lvl="0"/>
            <a:r>
              <a:rPr lang="en-IN" dirty="0" smtClean="0"/>
              <a:t>It helps in the development of female and male sex qualities.</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None/>
            </a:pPr>
            <a:r>
              <a:rPr lang="en-IN" b="1" dirty="0" smtClean="0"/>
              <a:t>	</a:t>
            </a:r>
            <a:r>
              <a:rPr lang="en-IN" sz="4000" b="1" dirty="0" smtClean="0"/>
              <a:t>The Pancreas:</a:t>
            </a:r>
            <a:r>
              <a:rPr lang="en-IN" sz="4000" dirty="0" smtClean="0"/>
              <a:t> </a:t>
            </a:r>
            <a:endParaRPr lang="en-IN" dirty="0" smtClean="0"/>
          </a:p>
          <a:p>
            <a:pPr lvl="0">
              <a:buNone/>
            </a:pPr>
            <a:r>
              <a:rPr lang="en-IN" dirty="0" smtClean="0"/>
              <a:t>	The pancreas is located behind and slightly below the stomach. The two major hormone of pancreas are insulin and glucagon.</a:t>
            </a:r>
          </a:p>
          <a:p>
            <a:pPr>
              <a:buNone/>
            </a:pPr>
            <a:r>
              <a:rPr lang="en-IN" dirty="0" smtClean="0"/>
              <a:t>	</a:t>
            </a:r>
            <a:r>
              <a:rPr lang="en-IN" b="1" dirty="0" smtClean="0"/>
              <a:t>Function:</a:t>
            </a:r>
          </a:p>
          <a:p>
            <a:pPr lvl="0"/>
            <a:r>
              <a:rPr lang="en-IN" dirty="0" smtClean="0"/>
              <a:t>Pancreas hormones control blood glucose level by lowering glucose levels.</a:t>
            </a:r>
          </a:p>
          <a:p>
            <a:pPr lvl="0"/>
            <a:r>
              <a:rPr lang="en-IN" dirty="0" smtClean="0"/>
              <a:t>It increases use of glucose and synthesis of fat.</a:t>
            </a:r>
          </a:p>
          <a:p>
            <a:pPr lvl="0"/>
            <a:r>
              <a:rPr lang="en-IN" dirty="0" smtClean="0"/>
              <a:t>It stimulates the breakdown of fat and protein.</a:t>
            </a:r>
          </a:p>
          <a:p>
            <a:pPr lvl="0"/>
            <a:r>
              <a:rPr lang="en-IN" dirty="0" smtClean="0"/>
              <a:t>It increases gastric secretions.</a:t>
            </a:r>
          </a:p>
          <a:p>
            <a:pPr lvl="0"/>
            <a:r>
              <a:rPr lang="en-IN" dirty="0" smtClean="0"/>
              <a:t>It also functions in distribution of nutrients to the tissues and cell or metabolism</a:t>
            </a: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46</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GOOD AFTERNOON  TO ALL</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TO ALL</dc:title>
  <dc:creator>user</dc:creator>
  <cp:lastModifiedBy>user</cp:lastModifiedBy>
  <cp:revision>7</cp:revision>
  <dcterms:created xsi:type="dcterms:W3CDTF">2006-08-16T00:00:00Z</dcterms:created>
  <dcterms:modified xsi:type="dcterms:W3CDTF">2018-04-18T07:43:24Z</dcterms:modified>
</cp:coreProperties>
</file>